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4377"/>
    <a:srgbClr val="00407A"/>
    <a:srgbClr val="003D6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DC6B1F-1B06-49EB-BB6E-3AD6C58CE5E8}" v="3" dt="2022-08-04T08:58:34.1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3" autoAdjust="0"/>
    <p:restoredTop sz="94660"/>
  </p:normalViewPr>
  <p:slideViewPr>
    <p:cSldViewPr snapToGrid="0">
      <p:cViewPr>
        <p:scale>
          <a:sx n="346" d="100"/>
          <a:sy n="346" d="100"/>
        </p:scale>
        <p:origin x="-324" y="-945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e Santerini" userId="bbf6fa8c-6992-44b2-85ad-62ab0e91f978" providerId="ADAL" clId="{28DC6B1F-1B06-49EB-BB6E-3AD6C58CE5E8}"/>
    <pc:docChg chg="undo custSel modSld">
      <pc:chgData name="Daniele Santerini" userId="bbf6fa8c-6992-44b2-85ad-62ab0e91f978" providerId="ADAL" clId="{28DC6B1F-1B06-49EB-BB6E-3AD6C58CE5E8}" dt="2022-08-04T09:00:33.484" v="91" actId="732"/>
      <pc:docMkLst>
        <pc:docMk/>
      </pc:docMkLst>
      <pc:sldChg chg="addSp delSp modSp mod">
        <pc:chgData name="Daniele Santerini" userId="bbf6fa8c-6992-44b2-85ad-62ab0e91f978" providerId="ADAL" clId="{28DC6B1F-1B06-49EB-BB6E-3AD6C58CE5E8}" dt="2022-08-04T09:00:33.484" v="91" actId="732"/>
        <pc:sldMkLst>
          <pc:docMk/>
          <pc:sldMk cId="2728001970" sldId="259"/>
        </pc:sldMkLst>
        <pc:spChg chg="mod">
          <ac:chgData name="Daniele Santerini" userId="bbf6fa8c-6992-44b2-85ad-62ab0e91f978" providerId="ADAL" clId="{28DC6B1F-1B06-49EB-BB6E-3AD6C58CE5E8}" dt="2022-08-04T08:59:55.797" v="86" actId="14100"/>
          <ac:spMkLst>
            <pc:docMk/>
            <pc:sldMk cId="2728001970" sldId="259"/>
            <ac:spMk id="4" creationId="{C5E6C353-EFF2-4EF3-844D-DF7D955116A8}"/>
          </ac:spMkLst>
        </pc:spChg>
        <pc:spChg chg="add del mod">
          <ac:chgData name="Daniele Santerini" userId="bbf6fa8c-6992-44b2-85ad-62ab0e91f978" providerId="ADAL" clId="{28DC6B1F-1B06-49EB-BB6E-3AD6C58CE5E8}" dt="2022-08-04T08:58:18.859" v="67" actId="478"/>
          <ac:spMkLst>
            <pc:docMk/>
            <pc:sldMk cId="2728001970" sldId="259"/>
            <ac:spMk id="6" creationId="{651D0638-F92E-4EB0-9B94-ADD0CA890F14}"/>
          </ac:spMkLst>
        </pc:spChg>
        <pc:picChg chg="add del mod">
          <ac:chgData name="Daniele Santerini" userId="bbf6fa8c-6992-44b2-85ad-62ab0e91f978" providerId="ADAL" clId="{28DC6B1F-1B06-49EB-BB6E-3AD6C58CE5E8}" dt="2022-08-04T08:58:21.098" v="68" actId="478"/>
          <ac:picMkLst>
            <pc:docMk/>
            <pc:sldMk cId="2728001970" sldId="259"/>
            <ac:picMk id="3" creationId="{3B03F4B3-8000-4351-A933-1E55FFA5C095}"/>
          </ac:picMkLst>
        </pc:picChg>
        <pc:picChg chg="add mod modCrop">
          <ac:chgData name="Daniele Santerini" userId="bbf6fa8c-6992-44b2-85ad-62ab0e91f978" providerId="ADAL" clId="{28DC6B1F-1B06-49EB-BB6E-3AD6C58CE5E8}" dt="2022-08-04T09:00:33.484" v="91" actId="732"/>
          <ac:picMkLst>
            <pc:docMk/>
            <pc:sldMk cId="2728001970" sldId="259"/>
            <ac:picMk id="7" creationId="{16E0A1FC-D91C-47A4-90F9-B8C8EB6FBAC2}"/>
          </ac:picMkLst>
        </pc:picChg>
        <pc:picChg chg="del mod">
          <ac:chgData name="Daniele Santerini" userId="bbf6fa8c-6992-44b2-85ad-62ab0e91f978" providerId="ADAL" clId="{28DC6B1F-1B06-49EB-BB6E-3AD6C58CE5E8}" dt="2022-08-03T07:49:00.117" v="7" actId="478"/>
          <ac:picMkLst>
            <pc:docMk/>
            <pc:sldMk cId="2728001970" sldId="259"/>
            <ac:picMk id="10" creationId="{2DB71248-AD5F-4B5B-8689-917D829E5BD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52D2A5D-DC34-4854-9945-91772F8A99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68F0177-90D7-4A7D-B947-3946E58DF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99CA2BF-FA36-4E7F-8241-880E960AB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EB33A7C-303B-4DB2-ADC9-13E024C79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9E0E73B-F25C-4955-94B1-FC48C6270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0506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8A83143-2D9B-4FC9-B649-7A3EF8715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8793723-7E30-4125-AC04-6F06EF6F9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1781445-A5BA-4F1A-9F15-F378A288C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4BE46B0-BE3F-4423-A60C-EFD839DE5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99DF69C-2F2C-41CE-AD4E-834F86108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781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D4141E-64CE-4803-8C60-D300482C2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DB1C171-0CC4-480C-8FB9-00A77A0F2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2ACC52B-FF5C-4781-828C-E943F367C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49DAE0B-1F16-472B-8BA1-CC8BB30B7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ABAE050-96D9-452A-A337-33A261DD5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5925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342189F-F0A9-4A59-8FD2-710D8268C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642BE6A-90AB-4B69-83FF-EB2AB1044D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65E6F4CE-B5FA-44F8-B660-8862919C99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876406B5-FC5D-4252-9722-3717AF9FB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003ECC5-F021-4F36-8583-D839E61D2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2AEB32F-80E6-429D-9DD9-EB67304FD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1375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2379325-0A3B-4F39-8533-CF9D62030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158B9CA-7519-4CF9-A29A-2EF21A5E80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8E80DC91-0F54-4D6F-B937-4667920C95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B51B6A5-B5C4-4332-A130-D563959C8B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6A24C77F-9C18-439A-A97B-A88282D68E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092E20E5-BF80-4A52-B956-3E98CFC84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9E6B7225-4B5F-434D-AD6B-869826C0C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D08EF960-A430-4375-8F52-159736D57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3205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6E2779B-CE9C-4A5C-923E-5F601B333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92507FA-27BA-464E-AE27-C74968B6D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3ECB7B4B-F857-4F66-B353-98F6CF5D1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BC463153-EAF8-4277-95C2-30D8B7C73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5496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412A3BAD-6179-4008-A588-7ECE11DE4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639C7717-5D82-4A76-94BF-2EDD6C93A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F5CB6DB-EE52-474B-BB50-BAFC94FF8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4941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44CAE00-8CB5-4518-8F72-BA8F07641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0F77592-104B-45E5-B123-092BC3D0D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9E943408-54D0-4F9F-90E0-63B02F9301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8A7D3C6-9123-4478-B284-89908DE0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E0ABAA3-382D-49EE-A442-D1A6ABFF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9ED9EEC5-B11B-4353-8389-715CD5C2D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36710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9BCBA3-6023-493D-A6D7-CBD8256AE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CB193970-6FF6-4637-BBCD-48DC721C3C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3C7C14D6-EA03-4D56-8DF2-2BFF0893A1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99176DB3-B5DD-44EB-BB44-8FB5348DA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D11C9846-B1FC-441F-9250-52213BF9C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934F8F6-7DBD-4D10-9CDF-86F6CBEFD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8448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9BC9674-10F1-42B6-9C8A-349BACE94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D93D75FF-555E-495F-891B-200D271B68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65A28C4-C860-49EB-A6C5-8C9178CF3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35EB458-4182-43D1-B30E-7ACBE120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0D1227D-4917-438E-AED5-7D47EC2FD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5775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17D840C2-AA7C-4675-8AB6-F7182BC45C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F6ED521A-235F-4AEE-BB5B-A7EA834E8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4E3CFFB-53CE-4360-9308-8185898BD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F7B814F-F0EF-4F8C-B5DC-8A3A50E9C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E1080DD-15DA-4BDB-A994-AF58B292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0535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3682A8DF-B0EF-4BFD-B5E1-52D684FD5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FA9829D6-268C-4B3F-B3E0-ACA4451BD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0CE183A-F94B-4B69-B108-19EDAA1CBC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F7870-9C34-4672-BCD0-D99CEFD3B6A4}" type="datetimeFigureOut">
              <a:rPr lang="it-IT" smtClean="0"/>
              <a:t>04/08/2022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802BDED-ED79-43F8-AD72-7DBBDE9B4A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CE18E5F-E3E6-42BD-B6DF-DF46839AAF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09E3B-C6EC-48C9-A83C-5CD89B9E92F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9243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5000">
              <a:srgbClr val="DFE5EE"/>
            </a:gs>
            <a:gs pos="87000">
              <a:srgbClr val="2E5383"/>
            </a:gs>
            <a:gs pos="100000">
              <a:srgbClr val="1B4377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ma 3">
            <a:extLst>
              <a:ext uri="{FF2B5EF4-FFF2-40B4-BE49-F238E27FC236}">
                <a16:creationId xmlns:a16="http://schemas.microsoft.com/office/drawing/2014/main" id="{C5E6C353-EFF2-4EF3-844D-DF7D955116A8}"/>
              </a:ext>
            </a:extLst>
          </p:cNvPr>
          <p:cNvSpPr/>
          <p:nvPr/>
        </p:nvSpPr>
        <p:spPr>
          <a:xfrm>
            <a:off x="-181429" y="6253729"/>
            <a:ext cx="11596915" cy="633439"/>
          </a:xfrm>
          <a:prstGeom prst="parallelogram">
            <a:avLst/>
          </a:prstGeom>
          <a:solidFill>
            <a:srgbClr val="003D6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>
              <a:solidFill>
                <a:srgbClr val="0F406B"/>
              </a:solidFill>
            </a:endParaRPr>
          </a:p>
        </p:txBody>
      </p:sp>
      <p:pic>
        <p:nvPicPr>
          <p:cNvPr id="5" name="Immagine 4" descr="cherubino_pant541.eps">
            <a:extLst>
              <a:ext uri="{FF2B5EF4-FFF2-40B4-BE49-F238E27FC236}">
                <a16:creationId xmlns:a16="http://schemas.microsoft.com/office/drawing/2014/main" id="{5546A2B6-8CF5-4A9A-B735-EDC3A53FB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1606" y="6371771"/>
            <a:ext cx="449707" cy="459107"/>
          </a:xfrm>
          <a:prstGeom prst="rect">
            <a:avLst/>
          </a:prstGeom>
        </p:spPr>
      </p:pic>
      <p:pic>
        <p:nvPicPr>
          <p:cNvPr id="8" name="Immagine 7" descr="logo_white.eps">
            <a:extLst>
              <a:ext uri="{FF2B5EF4-FFF2-40B4-BE49-F238E27FC236}">
                <a16:creationId xmlns:a16="http://schemas.microsoft.com/office/drawing/2014/main" id="{1E7EBB3B-9011-4A50-9169-4B504138C5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963" y="6516913"/>
            <a:ext cx="1589734" cy="146571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16E0A1FC-D91C-47A4-90F9-B8C8EB6FB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" t="1360" r="2102" b="1680"/>
          <a:stretch/>
        </p:blipFill>
        <p:spPr>
          <a:xfrm>
            <a:off x="377329" y="6274106"/>
            <a:ext cx="941942" cy="583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0197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1FD51F26BBAE0428CCBF9C9FDC0F335" ma:contentTypeVersion="15" ma:contentTypeDescription="Creare un nuovo documento." ma:contentTypeScope="" ma:versionID="839c77512caedd55bf4a138ef30967ed">
  <xsd:schema xmlns:xsd="http://www.w3.org/2001/XMLSchema" xmlns:xs="http://www.w3.org/2001/XMLSchema" xmlns:p="http://schemas.microsoft.com/office/2006/metadata/properties" xmlns:ns2="3bd733d1-d3d3-4f46-9c81-0cc46c1c2fc9" xmlns:ns3="ac07be97-5431-424f-9d38-4ff499f96a40" targetNamespace="http://schemas.microsoft.com/office/2006/metadata/properties" ma:root="true" ma:fieldsID="cc0f8ae30b95d025025ef50bde9ebf73" ns2:_="" ns3:_="">
    <xsd:import namespace="3bd733d1-d3d3-4f46-9c81-0cc46c1c2fc9"/>
    <xsd:import namespace="ac07be97-5431-424f-9d38-4ff499f96a4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d733d1-d3d3-4f46-9c81-0cc46c1c2fc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328b2d28-e6c4-4e92-8a42-b36c2e3f41e1}" ma:internalName="TaxCatchAll" ma:showField="CatchAllData" ma:web="3bd733d1-d3d3-4f46-9c81-0cc46c1c2fc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7be97-5431-424f-9d38-4ff499f96a4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Tag immagine" ma:readOnly="false" ma:fieldId="{5cf76f15-5ced-4ddc-b409-7134ff3c332f}" ma:taxonomyMulti="true" ma:sspId="4916a575-a2c4-47fb-bb3c-b06084ed581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d733d1-d3d3-4f46-9c81-0cc46c1c2fc9" xsi:nil="true"/>
    <lcf76f155ced4ddcb4097134ff3c332f xmlns="ac07be97-5431-424f-9d38-4ff499f96a40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B536B95-A7C5-4B59-8B24-34583A193634}"/>
</file>

<file path=customXml/itemProps2.xml><?xml version="1.0" encoding="utf-8"?>
<ds:datastoreItem xmlns:ds="http://schemas.openxmlformats.org/officeDocument/2006/customXml" ds:itemID="{C0DF8386-E48E-4A05-81E3-251403F57E51}"/>
</file>

<file path=customXml/itemProps3.xml><?xml version="1.0" encoding="utf-8"?>
<ds:datastoreItem xmlns:ds="http://schemas.openxmlformats.org/officeDocument/2006/customXml" ds:itemID="{8D827B1A-6935-4ED5-8F23-DDE7ADDEBE03}"/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Daniele Santerini</dc:creator>
  <cp:lastModifiedBy>Daniele Santerini</cp:lastModifiedBy>
  <cp:revision>3</cp:revision>
  <dcterms:created xsi:type="dcterms:W3CDTF">2022-07-07T07:34:20Z</dcterms:created>
  <dcterms:modified xsi:type="dcterms:W3CDTF">2022-08-04T09:00:40Z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0x01010091FD51F26BBAE0428CCBF9C9FDC0F335</vt:lpwstr>
  </property>
</Properties>
</file>