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40E19D9-3E6D-4F15-8778-E6D7C22254E9}" v="7" dt="2025-01-28T09:18:56.21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3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20" y="21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11" Type="http://schemas.openxmlformats.org/officeDocument/2006/relationships/customXml" Target="../customXml/item3.xml"/><Relationship Id="rId5" Type="http://schemas.openxmlformats.org/officeDocument/2006/relationships/theme" Target="theme/theme1.xml"/><Relationship Id="rId10" Type="http://schemas.openxmlformats.org/officeDocument/2006/relationships/customXml" Target="../customXml/item2.xml"/><Relationship Id="rId4" Type="http://schemas.openxmlformats.org/officeDocument/2006/relationships/viewProps" Target="viewProps.xml"/><Relationship Id="rId9" Type="http://schemas.openxmlformats.org/officeDocument/2006/relationships/customXml" Target="../customXml/item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niele Santerini" userId="bbf6fa8c-6992-44b2-85ad-62ab0e91f978" providerId="ADAL" clId="{2592FF36-6F14-4DE4-8481-F6E41E24F508}"/>
    <pc:docChg chg="undo custSel modSld">
      <pc:chgData name="Daniele Santerini" userId="bbf6fa8c-6992-44b2-85ad-62ab0e91f978" providerId="ADAL" clId="{2592FF36-6F14-4DE4-8481-F6E41E24F508}" dt="2022-08-04T08:57:53.411" v="333" actId="1036"/>
      <pc:docMkLst>
        <pc:docMk/>
      </pc:docMkLst>
      <pc:sldChg chg="addSp delSp modSp mod">
        <pc:chgData name="Daniele Santerini" userId="bbf6fa8c-6992-44b2-85ad-62ab0e91f978" providerId="ADAL" clId="{2592FF36-6F14-4DE4-8481-F6E41E24F508}" dt="2022-08-04T08:57:53.411" v="333" actId="1036"/>
        <pc:sldMkLst>
          <pc:docMk/>
          <pc:sldMk cId="1978230321" sldId="257"/>
        </pc:sldMkLst>
      </pc:sldChg>
    </pc:docChg>
  </pc:docChgLst>
  <pc:docChgLst>
    <pc:chgData name="Daniele Santerini" userId="bbf6fa8c-6992-44b2-85ad-62ab0e91f978" providerId="ADAL" clId="{7503E697-D2F1-4033-BBF9-A6ED1E3BA94B}"/>
    <pc:docChg chg="undo custSel addSld delSld modSld">
      <pc:chgData name="Daniele Santerini" userId="bbf6fa8c-6992-44b2-85ad-62ab0e91f978" providerId="ADAL" clId="{7503E697-D2F1-4033-BBF9-A6ED1E3BA94B}" dt="2023-09-07T10:19:42.133" v="545" actId="47"/>
      <pc:docMkLst>
        <pc:docMk/>
      </pc:docMkLst>
      <pc:sldChg chg="addSp modSp mod">
        <pc:chgData name="Daniele Santerini" userId="bbf6fa8c-6992-44b2-85ad-62ab0e91f978" providerId="ADAL" clId="{7503E697-D2F1-4033-BBF9-A6ED1E3BA94B}" dt="2023-07-10T12:52:36.824" v="239" actId="1076"/>
        <pc:sldMkLst>
          <pc:docMk/>
          <pc:sldMk cId="1978230321" sldId="257"/>
        </pc:sldMkLst>
      </pc:sldChg>
      <pc:sldChg chg="addSp delSp modSp add del mod">
        <pc:chgData name="Daniele Santerini" userId="bbf6fa8c-6992-44b2-85ad-62ab0e91f978" providerId="ADAL" clId="{7503E697-D2F1-4033-BBF9-A6ED1E3BA94B}" dt="2023-09-07T10:19:42.133" v="545" actId="47"/>
        <pc:sldMkLst>
          <pc:docMk/>
          <pc:sldMk cId="2793402793" sldId="258"/>
        </pc:sldMkLst>
      </pc:sldChg>
    </pc:docChg>
  </pc:docChgLst>
  <pc:docChgLst>
    <pc:chgData name="Daniele Santerini" userId="bbf6fa8c-6992-44b2-85ad-62ab0e91f978" providerId="ADAL" clId="{E40E19D9-3E6D-4F15-8778-E6D7C22254E9}"/>
    <pc:docChg chg="custSel modSld">
      <pc:chgData name="Daniele Santerini" userId="bbf6fa8c-6992-44b2-85ad-62ab0e91f978" providerId="ADAL" clId="{E40E19D9-3E6D-4F15-8778-E6D7C22254E9}" dt="2025-01-28T09:19:28.548" v="57" actId="1036"/>
      <pc:docMkLst>
        <pc:docMk/>
      </pc:docMkLst>
      <pc:sldChg chg="addSp delSp modSp mod setBg">
        <pc:chgData name="Daniele Santerini" userId="bbf6fa8c-6992-44b2-85ad-62ab0e91f978" providerId="ADAL" clId="{E40E19D9-3E6D-4F15-8778-E6D7C22254E9}" dt="2025-01-28T09:19:28.548" v="57" actId="1036"/>
        <pc:sldMkLst>
          <pc:docMk/>
          <pc:sldMk cId="1978230321" sldId="257"/>
        </pc:sldMkLst>
        <pc:spChg chg="mod">
          <ac:chgData name="Daniele Santerini" userId="bbf6fa8c-6992-44b2-85ad-62ab0e91f978" providerId="ADAL" clId="{E40E19D9-3E6D-4F15-8778-E6D7C22254E9}" dt="2025-01-28T09:14:10.634" v="5" actId="692"/>
          <ac:spMkLst>
            <pc:docMk/>
            <pc:sldMk cId="1978230321" sldId="257"/>
            <ac:spMk id="4" creationId="{00000000-0000-0000-0000-000000000000}"/>
          </ac:spMkLst>
        </pc:spChg>
        <pc:spChg chg="mod">
          <ac:chgData name="Daniele Santerini" userId="bbf6fa8c-6992-44b2-85ad-62ab0e91f978" providerId="ADAL" clId="{E40E19D9-3E6D-4F15-8778-E6D7C22254E9}" dt="2025-01-28T09:19:16.911" v="52" actId="14100"/>
          <ac:spMkLst>
            <pc:docMk/>
            <pc:sldMk cId="1978230321" sldId="257"/>
            <ac:spMk id="6" creationId="{00000000-0000-0000-0000-000000000000}"/>
          </ac:spMkLst>
        </pc:spChg>
        <pc:spChg chg="del">
          <ac:chgData name="Daniele Santerini" userId="bbf6fa8c-6992-44b2-85ad-62ab0e91f978" providerId="ADAL" clId="{E40E19D9-3E6D-4F15-8778-E6D7C22254E9}" dt="2025-01-28T09:13:27.779" v="2" actId="478"/>
          <ac:spMkLst>
            <pc:docMk/>
            <pc:sldMk cId="1978230321" sldId="257"/>
            <ac:spMk id="52" creationId="{92A36DD7-7F23-5915-D784-3103D1CBC6A2}"/>
          </ac:spMkLst>
        </pc:spChg>
        <pc:grpChg chg="del mod">
          <ac:chgData name="Daniele Santerini" userId="bbf6fa8c-6992-44b2-85ad-62ab0e91f978" providerId="ADAL" clId="{E40E19D9-3E6D-4F15-8778-E6D7C22254E9}" dt="2025-01-28T09:15:52.595" v="15" actId="478"/>
          <ac:grpSpMkLst>
            <pc:docMk/>
            <pc:sldMk cId="1978230321" sldId="257"/>
            <ac:grpSpMk id="53" creationId="{DE2F2F88-EE57-2302-2A78-ED2547BFF4E1}"/>
          </ac:grpSpMkLst>
        </pc:grpChg>
        <pc:picChg chg="add del mod">
          <ac:chgData name="Daniele Santerini" userId="bbf6fa8c-6992-44b2-85ad-62ab0e91f978" providerId="ADAL" clId="{E40E19D9-3E6D-4F15-8778-E6D7C22254E9}" dt="2025-01-28T09:16:53.618" v="36" actId="478"/>
          <ac:picMkLst>
            <pc:docMk/>
            <pc:sldMk cId="1978230321" sldId="257"/>
            <ac:picMk id="3" creationId="{AE9CA619-43B3-CEA8-E1EB-E3C7400DF02B}"/>
          </ac:picMkLst>
        </pc:picChg>
        <pc:picChg chg="add mod">
          <ac:chgData name="Daniele Santerini" userId="bbf6fa8c-6992-44b2-85ad-62ab0e91f978" providerId="ADAL" clId="{E40E19D9-3E6D-4F15-8778-E6D7C22254E9}" dt="2025-01-28T09:19:28.548" v="57" actId="1036"/>
          <ac:picMkLst>
            <pc:docMk/>
            <pc:sldMk cId="1978230321" sldId="257"/>
            <ac:picMk id="7" creationId="{C83A241A-382A-CE05-C683-FF9DDA098498}"/>
          </ac:picMkLst>
        </pc:picChg>
        <pc:picChg chg="add mod">
          <ac:chgData name="Daniele Santerini" userId="bbf6fa8c-6992-44b2-85ad-62ab0e91f978" providerId="ADAL" clId="{E40E19D9-3E6D-4F15-8778-E6D7C22254E9}" dt="2025-01-28T09:18:13.685" v="40" actId="1076"/>
          <ac:picMkLst>
            <pc:docMk/>
            <pc:sldMk cId="1978230321" sldId="257"/>
            <ac:picMk id="8" creationId="{BDB5BAA8-5BCA-ABE4-18B6-941AF89D6F0B}"/>
          </ac:picMkLst>
        </pc:picChg>
        <pc:picChg chg="del">
          <ac:chgData name="Daniele Santerini" userId="bbf6fa8c-6992-44b2-85ad-62ab0e91f978" providerId="ADAL" clId="{E40E19D9-3E6D-4F15-8778-E6D7C22254E9}" dt="2025-01-28T09:13:20.095" v="0" actId="478"/>
          <ac:picMkLst>
            <pc:docMk/>
            <pc:sldMk cId="1978230321" sldId="257"/>
            <ac:picMk id="9" creationId="{1419E921-490C-1382-DA28-BD21C52EAB6D}"/>
          </ac:picMkLst>
        </pc:picChg>
        <pc:picChg chg="del">
          <ac:chgData name="Daniele Santerini" userId="bbf6fa8c-6992-44b2-85ad-62ab0e91f978" providerId="ADAL" clId="{E40E19D9-3E6D-4F15-8778-E6D7C22254E9}" dt="2025-01-28T09:18:06.499" v="39" actId="478"/>
          <ac:picMkLst>
            <pc:docMk/>
            <pc:sldMk cId="1978230321" sldId="257"/>
            <ac:picMk id="48" creationId="{8416ECC2-1FA6-CEF5-7F1C-17FF1AA692DF}"/>
          </ac:picMkLst>
        </pc:picChg>
        <pc:picChg chg="del">
          <ac:chgData name="Daniele Santerini" userId="bbf6fa8c-6992-44b2-85ad-62ab0e91f978" providerId="ADAL" clId="{E40E19D9-3E6D-4F15-8778-E6D7C22254E9}" dt="2025-01-28T09:13:25.489" v="1" actId="478"/>
          <ac:picMkLst>
            <pc:docMk/>
            <pc:sldMk cId="1978230321" sldId="257"/>
            <ac:picMk id="1065" creationId="{D6F33B21-A845-FB0F-8B09-5A016D5F42A4}"/>
          </ac:picMkLst>
        </pc:picChg>
      </pc:sldChg>
    </pc:docChg>
  </pc:docChgLst>
  <pc:docChgLst>
    <pc:chgData name="Daniele Santerini" userId="bbf6fa8c-6992-44b2-85ad-62ab0e91f978" providerId="ADAL" clId="{A679CDDB-8401-4093-A0FB-CCA6C281BFFD}"/>
    <pc:docChg chg="custSel modSld">
      <pc:chgData name="Daniele Santerini" userId="bbf6fa8c-6992-44b2-85ad-62ab0e91f978" providerId="ADAL" clId="{A679CDDB-8401-4093-A0FB-CCA6C281BFFD}" dt="2024-07-03T11:26:10.881" v="117" actId="1076"/>
      <pc:docMkLst>
        <pc:docMk/>
      </pc:docMkLst>
      <pc:sldChg chg="addSp delSp modSp mod setBg">
        <pc:chgData name="Daniele Santerini" userId="bbf6fa8c-6992-44b2-85ad-62ab0e91f978" providerId="ADAL" clId="{A679CDDB-8401-4093-A0FB-CCA6C281BFFD}" dt="2024-07-03T11:26:10.881" v="117" actId="1076"/>
        <pc:sldMkLst>
          <pc:docMk/>
          <pc:sldMk cId="1978230321" sldId="257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31F3476-1E24-440F-85AE-9B219AA95F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AB7E6A3E-DBC7-439B-BF49-B9793F834E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6E97288-73AC-4367-8D98-6899F84062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A1589-E696-4FDF-9D63-F49D8ED0A0FF}" type="datetimeFigureOut">
              <a:rPr lang="it-IT" smtClean="0"/>
              <a:t>28/01/2025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C19EB40E-E725-476E-B628-13190A598B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7169DFD2-6536-4B0F-B2A8-E4FD9E79F0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27889-F107-49B6-BFAD-4F3DDAAB1ED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88924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7666C8B-A2FD-4BF9-B005-50470D59D5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8254AB06-1757-44CA-8FC2-FA3D24C1E0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D6BEFD5F-1EFA-491D-8795-82FC732F24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A1589-E696-4FDF-9D63-F49D8ED0A0FF}" type="datetimeFigureOut">
              <a:rPr lang="it-IT" smtClean="0"/>
              <a:t>28/01/2025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C7CCC286-6FBE-470D-99EA-BCEC95EEE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B90923B5-70E5-42A8-A8DF-2D568D2ADF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27889-F107-49B6-BFAD-4F3DDAAB1ED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73991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A6C8721-1C80-4233-9575-FBDE107736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9184D186-D9E2-4EAC-B1B6-78E7AE875A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440F985B-E1A4-4B88-9886-D7C07E313D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A1589-E696-4FDF-9D63-F49D8ED0A0FF}" type="datetimeFigureOut">
              <a:rPr lang="it-IT" smtClean="0"/>
              <a:t>28/01/2025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C44C4147-AA1A-42D9-A0A1-3E8CE262BB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4C2DFCAF-7DE4-4034-B231-94FBFB341A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27889-F107-49B6-BFAD-4F3DDAAB1ED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753025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3F136F6-C3BB-4F10-8DDF-FF27DB61D2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040B0F2A-36D5-4C79-B4D5-6B5100ADF3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4314BFC1-A3CB-4345-B2F0-A34FFCF299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5D025785-D80C-4910-BDAD-4D27248FC6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A1589-E696-4FDF-9D63-F49D8ED0A0FF}" type="datetimeFigureOut">
              <a:rPr lang="it-IT" smtClean="0"/>
              <a:t>28/01/2025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40684A78-8CA0-48E9-B191-6783919298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04451E4F-4447-49F7-89AC-E90331F87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27889-F107-49B6-BFAD-4F3DDAAB1ED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15912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80B91E7-4229-4618-82F3-56DB4C81C6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4A6C5BCB-0636-429B-A9AC-9FACBCA7D0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C44D2EB2-F10F-42D5-B262-CD2D15350B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FF02899B-30D5-4524-BD05-6CF0F8A33B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71C3B433-1F79-413C-A7E6-F9122ECA6C7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E1891542-B3D5-47D3-B671-45C70B0D5E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A1589-E696-4FDF-9D63-F49D8ED0A0FF}" type="datetimeFigureOut">
              <a:rPr lang="it-IT" smtClean="0"/>
              <a:t>28/01/2025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15E69382-5FFC-45AB-9DC9-7150027062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74DB94ED-0F27-4626-83A4-041CBD568A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27889-F107-49B6-BFAD-4F3DDAAB1ED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99124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F7E0D73-B1D2-4828-96B5-93A5B8C704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96D27D01-067E-4BF7-B62A-452DCBF6A1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A1589-E696-4FDF-9D63-F49D8ED0A0FF}" type="datetimeFigureOut">
              <a:rPr lang="it-IT" smtClean="0"/>
              <a:t>28/01/2025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5EF229A0-8797-456D-8BEE-E888281F96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29337C89-F0C0-4FB6-8FAC-C3F0AE90B6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27889-F107-49B6-BFAD-4F3DDAAB1ED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353248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FF10D4FA-99D5-4632-B923-2FF7EFFF1F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A1589-E696-4FDF-9D63-F49D8ED0A0FF}" type="datetimeFigureOut">
              <a:rPr lang="it-IT" smtClean="0"/>
              <a:t>28/01/2025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8F869397-BA9B-4714-A9B5-32DB6F5AED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FA6A861C-0314-40DE-A903-B4B88DE6F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27889-F107-49B6-BFAD-4F3DDAAB1ED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900682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416EAF7-3F20-45EB-A755-58C9051C29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99AC066-8358-45D8-84CF-6FEDF84E52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E3586321-B76D-4783-8C08-B83DC65C79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A4403CA1-E918-4B18-812D-41836734B1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A1589-E696-4FDF-9D63-F49D8ED0A0FF}" type="datetimeFigureOut">
              <a:rPr lang="it-IT" smtClean="0"/>
              <a:t>28/01/2025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B75A379C-3C6C-43DF-8405-DEFE01D9A7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B8A92F50-EFF7-41A7-B0A6-2717C4F5F5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27889-F107-49B6-BFAD-4F3DDAAB1ED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33408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42BE965-7DF5-4493-9146-1AD492AF2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6FFDE9C6-164A-4E8E-B235-F9C71CDE513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5E2CC58F-01FF-47C4-AEA0-8105DCE1FE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A1587724-6642-4277-9D97-602A719C0A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A1589-E696-4FDF-9D63-F49D8ED0A0FF}" type="datetimeFigureOut">
              <a:rPr lang="it-IT" smtClean="0"/>
              <a:t>28/01/2025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B45376AD-879B-4DC6-8F71-7D94411D59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9FB09D83-262C-45C1-8BDB-23E75740AF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27889-F107-49B6-BFAD-4F3DDAAB1ED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356131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6E3E023-DD38-4F0F-9614-ED7B748614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03FF20C2-F76C-4AC8-A8FE-3033C85D9E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0F200B1A-1BC6-46B4-AD28-A693716A7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A1589-E696-4FDF-9D63-F49D8ED0A0FF}" type="datetimeFigureOut">
              <a:rPr lang="it-IT" smtClean="0"/>
              <a:t>28/01/2025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9CFFC694-9B02-4438-B2B0-B9E704C51F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520948B9-22FD-461E-9F3C-27A19B5C43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27889-F107-49B6-BFAD-4F3DDAAB1ED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726422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C4CAD38B-5D5C-46D3-808F-405AAD2565B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91081EFD-82B1-4C06-82A0-6D6E5E098C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F04E1CFA-FAD0-43C1-9FF8-4A1DAAB7E1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A1589-E696-4FDF-9D63-F49D8ED0A0FF}" type="datetimeFigureOut">
              <a:rPr lang="it-IT" smtClean="0"/>
              <a:t>28/01/2025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1B2B1EA0-B39F-47E5-9922-7612CF6FD8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793711CA-1642-492C-B0F1-5F9AE821AA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27889-F107-49B6-BFAD-4F3DDAAB1ED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801611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B8347664-0BA0-4330-B22F-D91B3754E1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C95E94B7-57C6-4CD1-A493-E0023A7747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B5A50701-8BCC-4E27-A364-8CAA20EAAB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A1589-E696-4FDF-9D63-F49D8ED0A0FF}" type="datetimeFigureOut">
              <a:rPr lang="it-IT" smtClean="0"/>
              <a:t>28/01/2025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CB0D1323-EA19-4FF1-8103-9975B899A3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4E67FFFC-B699-415D-8CA6-86093E6F64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827889-F107-49B6-BFAD-4F3DDAAB1ED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27907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1"/>
          <p:cNvSpPr>
            <a:spLocks noChangeShapeType="1"/>
          </p:cNvSpPr>
          <p:nvPr/>
        </p:nvSpPr>
        <p:spPr bwMode="auto">
          <a:xfrm flipH="1">
            <a:off x="594153" y="160686"/>
            <a:ext cx="232931" cy="5738813"/>
          </a:xfrm>
          <a:prstGeom prst="line">
            <a:avLst/>
          </a:prstGeom>
          <a:noFill/>
          <a:ln w="25400">
            <a:gradFill flip="none" rotWithShape="1">
              <a:gsLst>
                <a:gs pos="43000">
                  <a:schemeClr val="accent1">
                    <a:lumMod val="75000"/>
                  </a:schemeClr>
                </a:gs>
                <a:gs pos="100000">
                  <a:prstClr val="white"/>
                </a:gs>
              </a:gsLst>
              <a:lin ang="10800000" scaled="0"/>
              <a:tileRect/>
            </a:gra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Line 3"/>
          <p:cNvSpPr>
            <a:spLocks noChangeShapeType="1"/>
          </p:cNvSpPr>
          <p:nvPr/>
        </p:nvSpPr>
        <p:spPr bwMode="auto">
          <a:xfrm flipH="1" flipV="1">
            <a:off x="1009154" y="6405535"/>
            <a:ext cx="10083680" cy="37209"/>
          </a:xfrm>
          <a:prstGeom prst="line">
            <a:avLst/>
          </a:prstGeom>
          <a:noFill/>
          <a:ln w="25400">
            <a:gradFill flip="none" rotWithShape="1">
              <a:gsLst>
                <a:gs pos="43000">
                  <a:schemeClr val="accent1">
                    <a:lumMod val="75000"/>
                  </a:schemeClr>
                </a:gs>
                <a:gs pos="100000">
                  <a:prstClr val="white"/>
                </a:gs>
              </a:gsLst>
              <a:lin ang="10800000" scaled="0"/>
              <a:tileRect/>
            </a:gra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magine 6" descr="Immagine che contiene logo, Elementi grafici, grafica, testo&#10;&#10;Descrizione generata automaticamente">
            <a:extLst>
              <a:ext uri="{FF2B5EF4-FFF2-40B4-BE49-F238E27FC236}">
                <a16:creationId xmlns:a16="http://schemas.microsoft.com/office/drawing/2014/main" id="{C83A241A-382A-CE05-C683-FF9DDA0984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2833" y="5967802"/>
            <a:ext cx="1020869" cy="792763"/>
          </a:xfrm>
          <a:prstGeom prst="rect">
            <a:avLst/>
          </a:prstGeom>
        </p:spPr>
      </p:pic>
      <p:pic>
        <p:nvPicPr>
          <p:cNvPr id="8" name="Immagine 7" descr="cherubino_pant541.eps">
            <a:extLst>
              <a:ext uri="{FF2B5EF4-FFF2-40B4-BE49-F238E27FC236}">
                <a16:creationId xmlns:a16="http://schemas.microsoft.com/office/drawing/2014/main" id="{BDB5BAA8-5BCA-ABE4-18B6-941AF89D6F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227" y="6062673"/>
            <a:ext cx="597851" cy="61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23032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91FD51F26BBAE0428CCBF9C9FDC0F335" ma:contentTypeVersion="15" ma:contentTypeDescription="Creare un nuovo documento." ma:contentTypeScope="" ma:versionID="839c77512caedd55bf4a138ef30967ed">
  <xsd:schema xmlns:xsd="http://www.w3.org/2001/XMLSchema" xmlns:xs="http://www.w3.org/2001/XMLSchema" xmlns:p="http://schemas.microsoft.com/office/2006/metadata/properties" xmlns:ns2="3bd733d1-d3d3-4f46-9c81-0cc46c1c2fc9" xmlns:ns3="ac07be97-5431-424f-9d38-4ff499f96a40" targetNamespace="http://schemas.microsoft.com/office/2006/metadata/properties" ma:root="true" ma:fieldsID="cc0f8ae30b95d025025ef50bde9ebf73" ns2:_="" ns3:_="">
    <xsd:import namespace="3bd733d1-d3d3-4f46-9c81-0cc46c1c2fc9"/>
    <xsd:import namespace="ac07be97-5431-424f-9d38-4ff499f96a4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DateTake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bd733d1-d3d3-4f46-9c81-0cc46c1c2fc9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Condivis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Condiviso con dettagli" ma:internalName="SharedWithDetails" ma:readOnly="true">
      <xsd:simpleType>
        <xsd:restriction base="dms:Note">
          <xsd:maxLength value="255"/>
        </xsd:restriction>
      </xsd:simpleType>
    </xsd:element>
    <xsd:element name="TaxCatchAll" ma:index="18" nillable="true" ma:displayName="Taxonomy Catch All Column" ma:hidden="true" ma:list="{328b2d28-e6c4-4e92-8a42-b36c2e3f41e1}" ma:internalName="TaxCatchAll" ma:showField="CatchAllData" ma:web="3bd733d1-d3d3-4f46-9c81-0cc46c1c2fc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07be97-5431-424f-9d38-4ff499f96a4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Tag immagine" ma:readOnly="false" ma:fieldId="{5cf76f15-5ced-4ddc-b409-7134ff3c332f}" ma:taxonomyMulti="true" ma:sspId="4916a575-a2c4-47fb-bb3c-b06084ed581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i contenuto"/>
        <xsd:element ref="dc:title" minOccurs="0" maxOccurs="1" ma:index="4" ma:displayName="Tito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bd733d1-d3d3-4f46-9c81-0cc46c1c2fc9" xsi:nil="true"/>
    <lcf76f155ced4ddcb4097134ff3c332f xmlns="ac07be97-5431-424f-9d38-4ff499f96a40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F54292F-9406-4B82-997D-7315015E61C3}"/>
</file>

<file path=customXml/itemProps2.xml><?xml version="1.0" encoding="utf-8"?>
<ds:datastoreItem xmlns:ds="http://schemas.openxmlformats.org/officeDocument/2006/customXml" ds:itemID="{12C56088-2630-4A77-8C7F-EFDA3E518BD7}"/>
</file>

<file path=customXml/itemProps3.xml><?xml version="1.0" encoding="utf-8"?>
<ds:datastoreItem xmlns:ds="http://schemas.openxmlformats.org/officeDocument/2006/customXml" ds:itemID="{B75913D8-AB17-45E0-9AD6-E8C781C7F598}"/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Tema di Office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Daniele Santerini</dc:creator>
  <cp:lastModifiedBy>Daniele Santerini</cp:lastModifiedBy>
  <cp:revision>1</cp:revision>
  <dcterms:created xsi:type="dcterms:W3CDTF">2022-08-02T11:26:41Z</dcterms:created>
  <dcterms:modified xsi:type="dcterms:W3CDTF">2025-01-28T09:19:37Z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0x01010091FD51F26BBAE0428CCBF9C9FDC0F335</vt:lpwstr>
  </property>
</Properties>
</file>